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85" d="100"/>
          <a:sy n="85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185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D7D5-C7FE-4BF8-90BA-33239F2FA156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563D4-BBEC-419D-8BAC-51EC20588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4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703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301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82D22F5-95AB-7546-B8AD-B5AF6AEF982F}"/>
              </a:ext>
            </a:extLst>
          </p:cNvPr>
          <p:cNvCxnSpPr/>
          <p:nvPr userDrawn="1"/>
        </p:nvCxnSpPr>
        <p:spPr>
          <a:xfrm>
            <a:off x="176035" y="673209"/>
            <a:ext cx="8702789" cy="0"/>
          </a:xfrm>
          <a:prstGeom prst="line">
            <a:avLst/>
          </a:prstGeom>
          <a:ln w="9525">
            <a:solidFill>
              <a:srgbClr val="009AD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スライド番号">
            <a:extLst>
              <a:ext uri="{FF2B5EF4-FFF2-40B4-BE49-F238E27FC236}">
                <a16:creationId xmlns:a16="http://schemas.microsoft.com/office/drawing/2014/main" id="{A634B4A2-A04E-7547-ACD5-5A1A75A7AAC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7961380" y="298173"/>
            <a:ext cx="917444" cy="282181"/>
          </a:xfrm>
          <a:prstGeom prst="rect">
            <a:avLst/>
          </a:prstGeom>
        </p:spPr>
        <p:txBody>
          <a:bodyPr wrap="square"/>
          <a:lstStyle>
            <a:lvl1pPr algn="r">
              <a:defRPr sz="1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A-OTF 新ゴ Pro B"/>
              </a:defRPr>
            </a:lvl1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A118D44-8F1A-0644-820F-32F71A69B7C9}"/>
              </a:ext>
            </a:extLst>
          </p:cNvPr>
          <p:cNvSpPr txBox="1"/>
          <p:nvPr userDrawn="1"/>
        </p:nvSpPr>
        <p:spPr>
          <a:xfrm>
            <a:off x="3625633" y="4771195"/>
            <a:ext cx="5342332" cy="251403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286" tIns="48286" rIns="48286" bIns="48286" numCol="1" spcCol="38100" rtlCol="0" anchor="ctr">
            <a:spAutoFit/>
          </a:bodyPr>
          <a:lstStyle/>
          <a:p>
            <a:pPr algn="r"/>
            <a:r>
              <a:rPr lang="en" altLang="ja-JP" sz="1000" dirty="0">
                <a:solidFill>
                  <a:schemeClr val="bg1">
                    <a:lumMod val="65000"/>
                  </a:schemeClr>
                </a:solidFill>
              </a:rPr>
              <a:t>copyright (c) 2023 JCI NAGOYA. All Rights Reserved.</a:t>
            </a:r>
            <a:endParaRPr kumimoji="1" lang="ja-JP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38B1873-4219-AD4D-8AC7-242BCC8628EF}"/>
              </a:ext>
            </a:extLst>
          </p:cNvPr>
          <p:cNvCxnSpPr>
            <a:cxnSpLocks/>
          </p:cNvCxnSpPr>
          <p:nvPr userDrawn="1"/>
        </p:nvCxnSpPr>
        <p:spPr>
          <a:xfrm>
            <a:off x="176035" y="4904968"/>
            <a:ext cx="5948318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F4D30FD3-004B-3D48-85E1-B9B4337DB8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035" y="211372"/>
            <a:ext cx="3275619" cy="33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38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65" y="854259"/>
            <a:ext cx="7886700" cy="448896"/>
          </a:xfrm>
          <a:prstGeom prst="rect">
            <a:avLst/>
          </a:prstGeom>
        </p:spPr>
        <p:txBody>
          <a:bodyPr/>
          <a:lstStyle>
            <a:lvl1pPr>
              <a:defRPr sz="2400" b="1" i="0">
                <a:solidFill>
                  <a:srgbClr val="009ADE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5283"/>
            <a:ext cx="7886700" cy="27020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135B5BEE-E981-1848-BD72-ABC400F0ACFA}"/>
              </a:ext>
            </a:extLst>
          </p:cNvPr>
          <p:cNvCxnSpPr/>
          <p:nvPr userDrawn="1"/>
        </p:nvCxnSpPr>
        <p:spPr>
          <a:xfrm>
            <a:off x="176035" y="673209"/>
            <a:ext cx="8702789" cy="0"/>
          </a:xfrm>
          <a:prstGeom prst="line">
            <a:avLst/>
          </a:prstGeom>
          <a:ln w="9525">
            <a:solidFill>
              <a:srgbClr val="009ADE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スライド番号">
            <a:extLst>
              <a:ext uri="{FF2B5EF4-FFF2-40B4-BE49-F238E27FC236}">
                <a16:creationId xmlns:a16="http://schemas.microsoft.com/office/drawing/2014/main" id="{55D833DB-96E7-6B40-82C9-4F7C32FBBF0D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7961380" y="298173"/>
            <a:ext cx="917444" cy="282181"/>
          </a:xfrm>
          <a:prstGeom prst="rect">
            <a:avLst/>
          </a:prstGeom>
        </p:spPr>
        <p:txBody>
          <a:bodyPr wrap="square"/>
          <a:lstStyle>
            <a:lvl1pPr algn="r">
              <a:defRPr sz="1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A-OTF 新ゴ Pro B"/>
              </a:defRPr>
            </a:lvl1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3F85110-9AEF-3F42-9F80-44312F0940B2}"/>
              </a:ext>
            </a:extLst>
          </p:cNvPr>
          <p:cNvSpPr txBox="1"/>
          <p:nvPr userDrawn="1"/>
        </p:nvSpPr>
        <p:spPr>
          <a:xfrm>
            <a:off x="3625633" y="4771195"/>
            <a:ext cx="5342332" cy="251403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8286" tIns="48286" rIns="48286" bIns="48286" numCol="1" spcCol="38100" rtlCol="0" anchor="ctr">
            <a:spAutoFit/>
          </a:bodyPr>
          <a:lstStyle/>
          <a:p>
            <a:pPr algn="r"/>
            <a:r>
              <a:rPr lang="en" altLang="ja-JP" sz="1000" dirty="0">
                <a:solidFill>
                  <a:schemeClr val="bg1">
                    <a:lumMod val="65000"/>
                  </a:schemeClr>
                </a:solidFill>
              </a:rPr>
              <a:t>copyright (c) 2023 JCI NAGOYA. All Rights Reserved.</a:t>
            </a:r>
            <a:endParaRPr kumimoji="1" lang="ja-JP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1DAFBE1A-8EBC-5041-977E-6838619A507A}"/>
              </a:ext>
            </a:extLst>
          </p:cNvPr>
          <p:cNvCxnSpPr>
            <a:cxnSpLocks/>
          </p:cNvCxnSpPr>
          <p:nvPr userDrawn="1"/>
        </p:nvCxnSpPr>
        <p:spPr>
          <a:xfrm>
            <a:off x="176035" y="4904968"/>
            <a:ext cx="5948318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>
            <a:extLst>
              <a:ext uri="{FF2B5EF4-FFF2-40B4-BE49-F238E27FC236}">
                <a16:creationId xmlns:a16="http://schemas.microsoft.com/office/drawing/2014/main" id="{7AA5CEA9-EF7C-9D42-9E72-435E2979F0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035" y="211372"/>
            <a:ext cx="3275619" cy="33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96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38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F005B6-1741-2440-9952-DE12C32BEF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2A605C-9E57-B343-9113-1AEA925071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3A8CA7-DA7B-AC44-B1F4-E413AF0C2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D0FA40-5D3D-D84C-85F0-752F97168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597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Office PowerPoint</Application>
  <PresentationFormat>画面に合わせる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Yu Gothic</vt:lpstr>
      <vt:lpstr>Yu Gothic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増田悟</dc:creator>
  <cp:lastModifiedBy>広報</cp:lastModifiedBy>
  <cp:revision>5</cp:revision>
  <dcterms:created xsi:type="dcterms:W3CDTF">2022-03-17T01:00:56Z</dcterms:created>
  <dcterms:modified xsi:type="dcterms:W3CDTF">2023-01-10T11:16:46Z</dcterms:modified>
</cp:coreProperties>
</file>