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8056A58-24BF-C94D-967E-5FBE426A2CFA}"/>
              </a:ext>
            </a:extLst>
          </p:cNvPr>
          <p:cNvCxnSpPr/>
          <p:nvPr userDrawn="1"/>
        </p:nvCxnSpPr>
        <p:spPr>
          <a:xfrm>
            <a:off x="190708" y="649134"/>
            <a:ext cx="9428021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0A98C6B-A870-5148-8AED-AFD3F577E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4095" y="2057727"/>
            <a:ext cx="8269357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0C0B03C-0A62-B346-A961-F97B29945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4096" y="3917483"/>
            <a:ext cx="8269356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4" name="スライド番号">
            <a:extLst>
              <a:ext uri="{FF2B5EF4-FFF2-40B4-BE49-F238E27FC236}">
                <a16:creationId xmlns:a16="http://schemas.microsoft.com/office/drawing/2014/main" id="{336AC9B9-BFA4-E043-B2C6-ACDFB481583E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701285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A40F24-D8C7-3D48-871E-5A7B9A114794}"/>
              </a:ext>
            </a:extLst>
          </p:cNvPr>
          <p:cNvSpPr txBox="1"/>
          <p:nvPr userDrawn="1"/>
        </p:nvSpPr>
        <p:spPr>
          <a:xfrm>
            <a:off x="4470459" y="643412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2023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225B14A-21A5-D049-8AE1-227E74456298}"/>
              </a:ext>
            </a:extLst>
          </p:cNvPr>
          <p:cNvCxnSpPr>
            <a:cxnSpLocks/>
          </p:cNvCxnSpPr>
          <p:nvPr userDrawn="1"/>
        </p:nvCxnSpPr>
        <p:spPr>
          <a:xfrm>
            <a:off x="176035" y="6567898"/>
            <a:ext cx="6840991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27255543-D6D5-1C4A-83FB-C5311B70CA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708" y="197417"/>
            <a:ext cx="3192800" cy="32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1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034073"/>
            <a:ext cx="8543925" cy="65661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C78957-1178-0E41-BA35-6D772B34CAEC}"/>
              </a:ext>
            </a:extLst>
          </p:cNvPr>
          <p:cNvSpPr txBox="1"/>
          <p:nvPr userDrawn="1"/>
        </p:nvSpPr>
        <p:spPr>
          <a:xfrm>
            <a:off x="4470459" y="643412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2023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780BBDB-AE87-A748-9B09-EADE134BD349}"/>
              </a:ext>
            </a:extLst>
          </p:cNvPr>
          <p:cNvCxnSpPr>
            <a:cxnSpLocks/>
          </p:cNvCxnSpPr>
          <p:nvPr userDrawn="1"/>
        </p:nvCxnSpPr>
        <p:spPr>
          <a:xfrm>
            <a:off x="176035" y="6567898"/>
            <a:ext cx="6840991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55655200-50FB-2045-BC5E-DFC7E2904EB3}"/>
              </a:ext>
            </a:extLst>
          </p:cNvPr>
          <p:cNvCxnSpPr/>
          <p:nvPr userDrawn="1"/>
        </p:nvCxnSpPr>
        <p:spPr>
          <a:xfrm>
            <a:off x="190708" y="649134"/>
            <a:ext cx="9428021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">
            <a:extLst>
              <a:ext uri="{FF2B5EF4-FFF2-40B4-BE49-F238E27FC236}">
                <a16:creationId xmlns:a16="http://schemas.microsoft.com/office/drawing/2014/main" id="{F81095CE-9A76-6741-8F90-EC4C66C8910B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701285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6679D7-283E-A246-AD92-6899162123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708" y="197417"/>
            <a:ext cx="3192800" cy="32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2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81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89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A8CA7-DA7B-AC44-B1F4-E413AF0C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0FA40-5D3D-D84C-85F0-752F9716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59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増田悟</dc:creator>
  <cp:lastModifiedBy>広報</cp:lastModifiedBy>
  <cp:revision>7</cp:revision>
  <dcterms:created xsi:type="dcterms:W3CDTF">2022-03-17T01:00:56Z</dcterms:created>
  <dcterms:modified xsi:type="dcterms:W3CDTF">2023-01-06T01:51:54Z</dcterms:modified>
</cp:coreProperties>
</file>