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72" d="100"/>
          <a:sy n="72" d="100"/>
        </p:scale>
        <p:origin x="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48056A58-24BF-C94D-967E-5FBE426A2CFA}"/>
              </a:ext>
            </a:extLst>
          </p:cNvPr>
          <p:cNvCxnSpPr/>
          <p:nvPr userDrawn="1"/>
        </p:nvCxnSpPr>
        <p:spPr>
          <a:xfrm>
            <a:off x="190708" y="649134"/>
            <a:ext cx="9428021" cy="0"/>
          </a:xfrm>
          <a:prstGeom prst="line">
            <a:avLst/>
          </a:prstGeom>
          <a:ln w="9525">
            <a:solidFill>
              <a:srgbClr val="009AD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0A98C6B-A870-5148-8AED-AFD3F577E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095" y="2057727"/>
            <a:ext cx="8269357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A0C0B03C-0A62-B346-A961-F97B29945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4096" y="3917483"/>
            <a:ext cx="8269356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4" name="スライド番号">
            <a:extLst>
              <a:ext uri="{FF2B5EF4-FFF2-40B4-BE49-F238E27FC236}">
                <a16:creationId xmlns:a16="http://schemas.microsoft.com/office/drawing/2014/main" id="{336AC9B9-BFA4-E043-B2C6-ACDFB481583E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8701285" y="298173"/>
            <a:ext cx="917444" cy="282181"/>
          </a:xfrm>
          <a:prstGeom prst="rect">
            <a:avLst/>
          </a:prstGeom>
        </p:spPr>
        <p:txBody>
          <a:bodyPr wrap="square"/>
          <a:lstStyle>
            <a:lvl1pPr algn="r">
              <a:defRPr sz="1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A-OTF 新ゴ Pro B"/>
              </a:defRPr>
            </a:lvl1pPr>
          </a:lstStyle>
          <a:p>
            <a:fld id="{86CB4B4D-7CA3-9044-876B-883B54F8677D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8A40F24-D8C7-3D48-871E-5A7B9A114794}"/>
              </a:ext>
            </a:extLst>
          </p:cNvPr>
          <p:cNvSpPr txBox="1"/>
          <p:nvPr userDrawn="1"/>
        </p:nvSpPr>
        <p:spPr>
          <a:xfrm>
            <a:off x="4470459" y="6434125"/>
            <a:ext cx="5342332" cy="25140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8286" tIns="48286" rIns="48286" bIns="48286" numCol="1" spcCol="38100" rtlCol="0" anchor="ctr">
            <a:spAutoFit/>
          </a:bodyPr>
          <a:lstStyle/>
          <a:p>
            <a:pPr algn="r"/>
            <a:r>
              <a:rPr lang="en" altLang="ja-JP" sz="1000" dirty="0">
                <a:solidFill>
                  <a:schemeClr val="bg1">
                    <a:lumMod val="65000"/>
                  </a:schemeClr>
                </a:solidFill>
              </a:rPr>
              <a:t>copyright (c) 2023 JCI NAGOYA. All Rights Reserved.</a:t>
            </a:r>
            <a:endParaRPr kumimoji="1" lang="ja-JP" alt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C225B14A-21A5-D049-8AE1-227E74456298}"/>
              </a:ext>
            </a:extLst>
          </p:cNvPr>
          <p:cNvCxnSpPr>
            <a:cxnSpLocks/>
          </p:cNvCxnSpPr>
          <p:nvPr userDrawn="1"/>
        </p:nvCxnSpPr>
        <p:spPr>
          <a:xfrm>
            <a:off x="176035" y="6567898"/>
            <a:ext cx="6840991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>
            <a:extLst>
              <a:ext uri="{FF2B5EF4-FFF2-40B4-BE49-F238E27FC236}">
                <a16:creationId xmlns:a16="http://schemas.microsoft.com/office/drawing/2014/main" id="{27255543-D6D5-1C4A-83FB-C5311B70CA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708" y="197417"/>
            <a:ext cx="3192800" cy="32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41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1034073"/>
            <a:ext cx="8543925" cy="65661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DC78957-1178-0E41-BA35-6D772B34CAEC}"/>
              </a:ext>
            </a:extLst>
          </p:cNvPr>
          <p:cNvSpPr txBox="1"/>
          <p:nvPr userDrawn="1"/>
        </p:nvSpPr>
        <p:spPr>
          <a:xfrm>
            <a:off x="4470459" y="6434125"/>
            <a:ext cx="5342332" cy="25140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8286" tIns="48286" rIns="48286" bIns="48286" numCol="1" spcCol="38100" rtlCol="0" anchor="ctr">
            <a:spAutoFit/>
          </a:bodyPr>
          <a:lstStyle/>
          <a:p>
            <a:pPr algn="r"/>
            <a:r>
              <a:rPr lang="en" altLang="ja-JP" sz="1000" dirty="0">
                <a:solidFill>
                  <a:schemeClr val="bg1">
                    <a:lumMod val="65000"/>
                  </a:schemeClr>
                </a:solidFill>
              </a:rPr>
              <a:t>copyright (c) 2023 JCI NAGOYA. All Rights Reserved.</a:t>
            </a:r>
            <a:endParaRPr kumimoji="1" lang="ja-JP" alt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780BBDB-AE87-A748-9B09-EADE134BD349}"/>
              </a:ext>
            </a:extLst>
          </p:cNvPr>
          <p:cNvCxnSpPr>
            <a:cxnSpLocks/>
          </p:cNvCxnSpPr>
          <p:nvPr userDrawn="1"/>
        </p:nvCxnSpPr>
        <p:spPr>
          <a:xfrm>
            <a:off x="176035" y="6567898"/>
            <a:ext cx="6840991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55655200-50FB-2045-BC5E-DFC7E2904EB3}"/>
              </a:ext>
            </a:extLst>
          </p:cNvPr>
          <p:cNvCxnSpPr/>
          <p:nvPr userDrawn="1"/>
        </p:nvCxnSpPr>
        <p:spPr>
          <a:xfrm>
            <a:off x="190708" y="649134"/>
            <a:ext cx="9428021" cy="0"/>
          </a:xfrm>
          <a:prstGeom prst="line">
            <a:avLst/>
          </a:prstGeom>
          <a:ln w="9525">
            <a:solidFill>
              <a:srgbClr val="009AD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">
            <a:extLst>
              <a:ext uri="{FF2B5EF4-FFF2-40B4-BE49-F238E27FC236}">
                <a16:creationId xmlns:a16="http://schemas.microsoft.com/office/drawing/2014/main" id="{F81095CE-9A76-6741-8F90-EC4C66C8910B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8701285" y="298173"/>
            <a:ext cx="917444" cy="282181"/>
          </a:xfrm>
          <a:prstGeom prst="rect">
            <a:avLst/>
          </a:prstGeom>
        </p:spPr>
        <p:txBody>
          <a:bodyPr wrap="square"/>
          <a:lstStyle>
            <a:lvl1pPr algn="r">
              <a:defRPr sz="1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A-OTF 新ゴ Pro B"/>
              </a:defRPr>
            </a:lvl1pPr>
          </a:lstStyle>
          <a:p>
            <a:fld id="{86CB4B4D-7CA3-9044-876B-883B54F8677D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16679D7-283E-A246-AD92-6899162123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708" y="197417"/>
            <a:ext cx="3192800" cy="32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2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811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489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3A8CA7-DA7B-AC44-B1F4-E413AF0C2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D0FA40-5D3D-D84C-85F0-752F97168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597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0</Words>
  <Application>Microsoft Office PowerPoint</Application>
  <PresentationFormat>A4 210 x 297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増田悟</dc:creator>
  <cp:lastModifiedBy>広報</cp:lastModifiedBy>
  <cp:revision>7</cp:revision>
  <dcterms:created xsi:type="dcterms:W3CDTF">2022-03-17T01:00:56Z</dcterms:created>
  <dcterms:modified xsi:type="dcterms:W3CDTF">2023-01-06T01:51:54Z</dcterms:modified>
</cp:coreProperties>
</file>